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D7817-4B7C-D363-B1B9-6AF4A191B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A610BC-07F5-C222-ACB0-3A89DBD99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E30271-70D1-B98D-1B92-F6B298E6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D90699-B962-9CEB-E040-5057FCA9E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CE413C-2277-26D6-9CE6-8CBC26E5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64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08BC0-4892-DCA5-30D8-C8755367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2A2A23-3D75-6D21-32F0-023FF8EA6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43A022-239E-E7DB-7786-C9B760B7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761-6F63-3BB8-AFC8-616A1A8E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6000E0-9DDE-C6FE-A1F9-23618CF4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5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23DC16-2A6C-2B68-BBDC-569A1325F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C7644E-7102-1A1F-5762-0F5E121CD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80D41D-75E5-4049-24A0-9813F958C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5D2FC-9CCB-511F-354D-4519F767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C42BBE-8EC1-7D4E-1109-22B12FDC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01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E32BF-6633-1B05-BFCC-4E75F821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2A812D-C063-F7CD-D05A-0A93262E3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8D3832-A8E1-54BF-5342-38D76655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14EA1-850C-7706-0427-C6A2EB96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DC157-2D84-7100-F4CC-A535CDE9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77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26F2A-123A-FD53-45E3-4B9CD6A12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938C81-B481-CCEF-243C-5FCD09FE4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8776B3-5687-F2A2-D26E-364B2370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058AC5-0C85-5A72-9698-710B60203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B48B70-5468-9F86-2107-0650CC1A0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89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2F1303-D057-081B-03F6-C017BFE9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5FDE8A-2A58-484B-6211-8D25B819A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F42382-5BE9-2649-5101-CC8F0AAC6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E73088-C5F7-6035-B8F2-20618B1C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7BE133-0B30-577F-7B61-523DDE46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FE4056-1AC8-68B4-0251-02D28FA2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90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93FD93-011C-ECA4-8C27-98C21C6DC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3C55EA-2E7C-9415-2553-459E51DFB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E650F2-1B43-37FA-68A9-EE075D45E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4B8493-080F-5BEF-E563-9B396F1450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F26BFFE-8521-E0D1-00C8-9B86EDC03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B76F0DD-FEE3-B336-D569-FA1DA6888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5261088-2F7F-213C-E437-4D2139B6D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9F55FB-2B63-5A1C-8ACE-52F3CFDE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02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1BB5B3-9A96-FDCC-499B-4CAA74E63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79253F-E538-DF3C-B7F4-7087FF37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2FF218-407A-0F00-0F9A-6B46A340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4E5D93-6DFB-1EC8-87A4-3F479FF1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7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75365E-7A14-7D0D-E07C-2AD23999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0C6C31-5491-45EA-B48E-9C36B822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6DCE02-78CE-4992-AB1B-77BBD4E8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32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5D6C5-5529-2E18-447E-D55D0E6B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277841-C180-7065-9122-CE46186C3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31AEF1-DD1E-592A-E683-5CF3E9573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6DD713-33F9-A024-A07B-04C45E3FF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12B611-73FF-F229-2917-B9231ED9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F8A2A7-3338-377E-AF40-89274BEA2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74554-8C29-828D-9B75-D2A9104F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5FFEF7E-27C2-7AB0-0F27-78B5BCD6A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725E70-74DB-653B-71B1-B665A8C23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FE33FB-3DD9-75E8-E2C0-5A2025600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4DB027-B9ED-B459-DA22-B6361F8C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FC914-BDEF-2ED2-CE1D-6E0E375A1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1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D39043-8D98-88A2-90BD-F528D5E7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2B0B30-00CD-F097-9B87-132D278A1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EEAA-3AF7-13A5-701F-8D0C7E467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B64902-2862-47D8-8B84-8513345107CF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11BFDF-935C-A2F5-8CE0-11B991473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32593-0E9B-A052-6802-D8EC17E4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F9E647-6536-4F6B-9E74-415D50D412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7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7F884-4EC6-482E-A965-1410940ACBC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自己紹介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3611FF-68B0-E3E4-E156-8271B2478D1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kumimoji="1" lang="ja-JP" altLang="en-US" dirty="0"/>
              <a:t>名前</a:t>
            </a:r>
            <a:r>
              <a:rPr lang="en-US" altLang="ja-JP" dirty="0"/>
              <a:t>		</a:t>
            </a:r>
            <a:r>
              <a:rPr kumimoji="1" lang="ja-JP" altLang="en-US" dirty="0"/>
              <a:t>：磯林勇紀</a:t>
            </a:r>
            <a:endParaRPr kumimoji="1" lang="en-US" altLang="ja-JP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ja-JP" altLang="en-US" dirty="0"/>
              <a:t>生年月日</a:t>
            </a:r>
            <a:r>
              <a:rPr lang="en-US" altLang="ja-JP" dirty="0"/>
              <a:t>	</a:t>
            </a:r>
            <a:r>
              <a:rPr lang="ja-JP" altLang="en-US" dirty="0"/>
              <a:t>：</a:t>
            </a:r>
            <a:r>
              <a:rPr lang="en-US" altLang="ja-JP" dirty="0"/>
              <a:t>2005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15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出身地</a:t>
            </a:r>
            <a:r>
              <a:rPr lang="en-US" altLang="ja-JP" dirty="0"/>
              <a:t>	</a:t>
            </a:r>
            <a:r>
              <a:rPr lang="ja-JP" altLang="en-US" dirty="0"/>
              <a:t>：大阪府東大阪市</a:t>
            </a:r>
            <a:endParaRPr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kumimoji="1" lang="ja-JP" altLang="en-US" dirty="0"/>
              <a:t>出身校</a:t>
            </a:r>
            <a:r>
              <a:rPr kumimoji="1" lang="en-US" altLang="ja-JP" dirty="0"/>
              <a:t>	</a:t>
            </a:r>
            <a:r>
              <a:rPr kumimoji="1" lang="ja-JP" altLang="en-US" dirty="0"/>
              <a:t>：意岐部小学校、意岐部中学校、八尾北高等学校</a:t>
            </a:r>
            <a:endParaRPr kumimoji="1"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趣味</a:t>
            </a:r>
            <a:r>
              <a:rPr lang="en-US" altLang="ja-JP" dirty="0"/>
              <a:t>		</a:t>
            </a:r>
            <a:r>
              <a:rPr lang="ja-JP" altLang="en-US" dirty="0"/>
              <a:t>：ゲーム、運動、マンガ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50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84C7DD-DCD3-A637-7F21-1360D16DA91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陸上の種目について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039D75-3910-3F9A-7DAF-82E2B2C0B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769"/>
            <a:ext cx="10515600" cy="435133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短距離：</a:t>
            </a:r>
            <a:r>
              <a:rPr lang="en-US" altLang="ja-JP" dirty="0"/>
              <a:t>100m</a:t>
            </a:r>
            <a:r>
              <a:rPr lang="ja-JP" altLang="en-US" dirty="0"/>
              <a:t>、</a:t>
            </a:r>
            <a:r>
              <a:rPr lang="en-US" altLang="ja-JP" dirty="0"/>
              <a:t>200m</a:t>
            </a:r>
            <a:r>
              <a:rPr lang="ja-JP" altLang="en-US" dirty="0"/>
              <a:t>、</a:t>
            </a:r>
            <a:r>
              <a:rPr lang="en-US" altLang="ja-JP" dirty="0"/>
              <a:t>400m</a:t>
            </a:r>
            <a:r>
              <a:rPr lang="ja-JP" altLang="en-US" dirty="0"/>
              <a:t>、</a:t>
            </a:r>
            <a:endParaRPr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中距離：</a:t>
            </a:r>
            <a:r>
              <a:rPr lang="en-US" altLang="ja-JP" dirty="0"/>
              <a:t>800m</a:t>
            </a:r>
            <a:r>
              <a:rPr lang="ja-JP" altLang="en-US" dirty="0"/>
              <a:t>、</a:t>
            </a:r>
            <a:r>
              <a:rPr lang="en-US" altLang="ja-JP" dirty="0"/>
              <a:t>1500m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長距離：</a:t>
            </a:r>
            <a:r>
              <a:rPr lang="en-US" altLang="ja-JP" dirty="0"/>
              <a:t>3000m</a:t>
            </a:r>
            <a:r>
              <a:rPr lang="ja-JP" altLang="en-US" dirty="0"/>
              <a:t>以上</a:t>
            </a:r>
            <a:endParaRPr lang="en-US" altLang="ja-JP" dirty="0"/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dirty="0"/>
              <a:t>その他：跳躍、マラソン、混合競技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4164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A757F6-D917-EA20-AC28-D3C0BD372D0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/>
              <a:t>おわり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ADE1E6-327C-3258-EB3E-06F525B7DB1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ja-JP" altLang="en-US" dirty="0"/>
              <a:t>就職して、お金貯めて老後楽したいです。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そのために</a:t>
            </a:r>
            <a:r>
              <a:rPr lang="ja-JP" altLang="en-US" dirty="0"/>
              <a:t>大学で</a:t>
            </a:r>
            <a:r>
              <a:rPr kumimoji="1" lang="ja-JP" altLang="en-US" dirty="0"/>
              <a:t>色々頑張りたいと思います。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3663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97</Words>
  <Application>Microsoft Office PowerPoint</Application>
  <PresentationFormat>ワイド画面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自己紹介</vt:lpstr>
      <vt:lpstr>陸上の種目について</vt:lpstr>
      <vt:lpstr>おわり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磯林　勇紀</dc:creator>
  <cp:lastModifiedBy>磯林　勇紀</cp:lastModifiedBy>
  <cp:revision>3</cp:revision>
  <dcterms:created xsi:type="dcterms:W3CDTF">2024-10-21T03:16:36Z</dcterms:created>
  <dcterms:modified xsi:type="dcterms:W3CDTF">2024-10-22T23:52:43Z</dcterms:modified>
</cp:coreProperties>
</file>